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0" r:id="rId31"/>
    <p:sldId id="291" r:id="rId32"/>
    <p:sldId id="292" r:id="rId33"/>
    <p:sldId id="294" r:id="rId34"/>
    <p:sldId id="293" r:id="rId35"/>
    <p:sldId id="282" r:id="rId36"/>
    <p:sldId id="283" r:id="rId37"/>
    <p:sldId id="285" r:id="rId38"/>
    <p:sldId id="286" r:id="rId39"/>
  </p:sldIdLst>
  <p:sldSz cx="14630400" cy="8229600"/>
  <p:notesSz cx="8229600" cy="14630400"/>
  <p:embeddedFontLst>
    <p:embeddedFont>
      <p:font typeface="Brygada 1918" panose="020B0604020202020204" charset="0"/>
      <p:regular r:id="rId41"/>
    </p:embeddedFont>
    <p:embeddedFont>
      <p:font typeface="Brygada 1918 Semi Bold" panose="020B0604020202020204" charset="0"/>
      <p:regular r:id="rId42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35B0E-56DB-BEB6-EDB5-6ADE2B41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7199DC-919A-AEA7-590E-25F1D827F298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IP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rgbClr val="40301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3834</TotalTime>
  <Words>796</Words>
  <Application>Microsoft Office PowerPoint</Application>
  <PresentationFormat>Egyéni</PresentationFormat>
  <Paragraphs>218</Paragraphs>
  <Slides>38</Slides>
  <Notes>38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38</vt:i4>
      </vt:variant>
    </vt:vector>
  </HeadingPairs>
  <TitlesOfParts>
    <vt:vector size="43" baseType="lpstr">
      <vt:lpstr>Brygada 1918 Semi Bold</vt:lpstr>
      <vt:lpstr>Arial</vt:lpstr>
      <vt:lpstr>Wingdings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67</cp:revision>
  <dcterms:created xsi:type="dcterms:W3CDTF">2025-10-22T09:55:04Z</dcterms:created>
  <dcterms:modified xsi:type="dcterms:W3CDTF">2026-01-29T11:19:07Z</dcterms:modified>
</cp:coreProperties>
</file>